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7D297-2CA1-4FD6-AD3E-CEAD757E0268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506D5-493F-4F91-907F-F1A6358CE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4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움직이지않는 오브젝트 미리 검사해 놓는다</a:t>
            </a:r>
            <a:r>
              <a:rPr lang="en-US" altLang="ko-KR" dirty="0"/>
              <a:t>.  -&gt; </a:t>
            </a:r>
            <a:r>
              <a:rPr lang="ko-KR" altLang="en-US" dirty="0"/>
              <a:t>보이는 오브젝트만 그린다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카메라의 위치에 따라 보이고 보이지않는 오브젝트를 리스트로 미리 만들어 놓는다</a:t>
            </a:r>
            <a:r>
              <a:rPr lang="en-US" altLang="ko-KR" dirty="0"/>
              <a:t>. Ex&gt; </a:t>
            </a:r>
            <a:r>
              <a:rPr lang="ko-KR" altLang="en-US" dirty="0"/>
              <a:t>실내에 있으면 외부 오브젝트 그리지 않음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506D5-493F-4F91-907F-F1A6358CEC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3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가려진부분을ㄹ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506D5-493F-4F91-907F-F1A6358CEC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1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쿼리타입 </a:t>
            </a:r>
            <a:r>
              <a:rPr lang="ko-KR" altLang="en-US" dirty="0" err="1"/>
              <a:t>어쿨루젼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예제있음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506D5-493F-4F91-907F-F1A6358CEC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0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506D5-493F-4F91-907F-F1A6358CEC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506D5-493F-4F91-907F-F1A6358CEC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7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768C-77D2-46C8-A190-27340699C882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860E-03E2-4270-9760-7644E0AA3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7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D768C-77D2-46C8-A190-27340699C882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860E-03E2-4270-9760-7644E0AA3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2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3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7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7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0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1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5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8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33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1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8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1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파티클 시스템</a:t>
            </a:r>
            <a:r>
              <a:rPr lang="en-US" altLang="ko-KR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5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155</Words>
  <Application>Microsoft Office PowerPoint</Application>
  <PresentationFormat>화면 슬라이드 쇼(4:3)</PresentationFormat>
  <Paragraphs>44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파티클 시스템(Particle System)</vt:lpstr>
      <vt:lpstr>Direct3D 파이프라인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yun sunju</cp:lastModifiedBy>
  <cp:revision>2</cp:revision>
  <dcterms:created xsi:type="dcterms:W3CDTF">2021-11-21T12:49:07Z</dcterms:created>
  <dcterms:modified xsi:type="dcterms:W3CDTF">2021-11-26T09:18:10Z</dcterms:modified>
</cp:coreProperties>
</file>